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99FFCC"/>
    <a:srgbClr val="FDFDBB"/>
    <a:srgbClr val="0066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 dirty="0" smtClean="0"/>
              <a:t>© JustMaths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520" y="260648"/>
            <a:ext cx="2133600" cy="365125"/>
          </a:xfrm>
          <a:prstGeom prst="rect">
            <a:avLst/>
          </a:prstGeom>
        </p:spPr>
        <p:txBody>
          <a:bodyPr/>
          <a:lstStyle/>
          <a:p>
            <a:fld id="{DAC84B54-19F8-4D9C-A888-8B113CC2636A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9CBA-B039-4637-91DA-FD53AC873D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 dirty="0" smtClean="0"/>
              <a:t>©JustMaths 2012</a:t>
            </a:r>
            <a:endParaRPr lang="en-GB" dirty="0"/>
          </a:p>
        </p:txBody>
      </p:sp>
      <p:pic>
        <p:nvPicPr>
          <p:cNvPr id="7" name="Picture 6" descr="C:\Users\seagerc\Dropbox\Just Maths\Logo w Intervention Side.gif"/>
          <p:cNvPicPr/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1520" y="188640"/>
            <a:ext cx="1504950" cy="41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218736">
            <a:off x="2283620" y="540263"/>
            <a:ext cx="6552632" cy="707886"/>
          </a:xfrm>
          <a:prstGeom prst="rect">
            <a:avLst/>
          </a:prstGeom>
          <a:solidFill>
            <a:srgbClr val="006600"/>
          </a:solidFill>
          <a:ln>
            <a:solidFill>
              <a:srgbClr val="99FF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Trial &amp; improvement</a:t>
            </a:r>
            <a:endParaRPr lang="en-GB" sz="40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8" name="Picture 4" descr="C:\Users\muldowneym\AppData\Local\Microsoft\Windows\Temporary Internet Files\Content.IE5\I9E0IEBO\MC9002958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068960"/>
            <a:ext cx="510887" cy="720080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3275856" y="1556792"/>
            <a:ext cx="0" cy="38164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835696" y="2708920"/>
            <a:ext cx="460851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04048" y="1556792"/>
            <a:ext cx="0" cy="38164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835696" y="4221088"/>
            <a:ext cx="453650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4" descr="C:\Users\muldowneym\AppData\Local\Microsoft\Windows\Temporary Internet Files\Content.IE5\I9E0IEBO\MC9002958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852936"/>
            <a:ext cx="792088" cy="1116424"/>
          </a:xfrm>
          <a:prstGeom prst="rect">
            <a:avLst/>
          </a:prstGeom>
          <a:noFill/>
        </p:spPr>
      </p:pic>
      <p:pic>
        <p:nvPicPr>
          <p:cNvPr id="22" name="Picture 4" descr="C:\Users\muldowneym\AppData\Local\Microsoft\Windows\Temporary Internet Files\Content.IE5\I9E0IEBO\MC9002958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780928"/>
            <a:ext cx="1008112" cy="1420904"/>
          </a:xfrm>
          <a:prstGeom prst="rect">
            <a:avLst/>
          </a:prstGeom>
          <a:noFill/>
        </p:spPr>
      </p:pic>
      <p:pic>
        <p:nvPicPr>
          <p:cNvPr id="1029" name="Picture 5" descr="C:\Users\muldowneym\AppData\Local\Microsoft\Windows\Temporary Internet Files\Content.IE5\4DAWXHF9\MC9000302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772816"/>
            <a:ext cx="841705" cy="667512"/>
          </a:xfrm>
          <a:prstGeom prst="rect">
            <a:avLst/>
          </a:prstGeom>
          <a:noFill/>
        </p:spPr>
      </p:pic>
      <p:pic>
        <p:nvPicPr>
          <p:cNvPr id="24" name="Picture 5" descr="C:\Users\muldowneym\AppData\Local\Microsoft\Windows\Temporary Internet Files\Content.IE5\4DAWXHF9\MC9000302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412776"/>
            <a:ext cx="1512168" cy="1199221"/>
          </a:xfrm>
          <a:prstGeom prst="rect">
            <a:avLst/>
          </a:prstGeom>
          <a:noFill/>
        </p:spPr>
      </p:pic>
      <p:pic>
        <p:nvPicPr>
          <p:cNvPr id="25" name="Picture 5" descr="C:\Users\muldowneym\AppData\Local\Microsoft\Windows\Temporary Internet Files\Content.IE5\4DAWXHF9\MC9000302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628800"/>
            <a:ext cx="1080120" cy="856586"/>
          </a:xfrm>
          <a:prstGeom prst="rect">
            <a:avLst/>
          </a:prstGeom>
          <a:noFill/>
        </p:spPr>
      </p:pic>
      <p:pic>
        <p:nvPicPr>
          <p:cNvPr id="1031" name="Picture 7" descr="C:\Users\muldowneym\AppData\Local\Microsoft\Windows\Temporary Internet Files\Content.IE5\54VYD8PQ\MC90025080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1" y="4293096"/>
            <a:ext cx="694512" cy="792088"/>
          </a:xfrm>
          <a:prstGeom prst="rect">
            <a:avLst/>
          </a:prstGeom>
          <a:noFill/>
        </p:spPr>
      </p:pic>
      <p:pic>
        <p:nvPicPr>
          <p:cNvPr id="28" name="Picture 7" descr="C:\Users\muldowneym\AppData\Local\Microsoft\Windows\Temporary Internet Files\Content.IE5\54VYD8PQ\MC90025080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4365104"/>
            <a:ext cx="1296144" cy="1478247"/>
          </a:xfrm>
          <a:prstGeom prst="rect">
            <a:avLst/>
          </a:prstGeom>
          <a:noFill/>
        </p:spPr>
      </p:pic>
      <p:pic>
        <p:nvPicPr>
          <p:cNvPr id="29" name="Picture 7" descr="C:\Users\muldowneym\AppData\Local\Microsoft\Windows\Temporary Internet Files\Content.IE5\54VYD8PQ\MC90025080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365103"/>
            <a:ext cx="864096" cy="985497"/>
          </a:xfrm>
          <a:prstGeom prst="rect">
            <a:avLst/>
          </a:prstGeom>
          <a:noFill/>
        </p:spPr>
      </p:pic>
      <p:sp>
        <p:nvSpPr>
          <p:cNvPr id="30" name="Right Arrow 29"/>
          <p:cNvSpPr/>
          <p:nvPr/>
        </p:nvSpPr>
        <p:spPr>
          <a:xfrm>
            <a:off x="4211960" y="5949280"/>
            <a:ext cx="259228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Arrow 30"/>
          <p:cNvSpPr/>
          <p:nvPr/>
        </p:nvSpPr>
        <p:spPr>
          <a:xfrm flipH="1">
            <a:off x="1547664" y="5949280"/>
            <a:ext cx="259228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948264" y="6021288"/>
            <a:ext cx="109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Too much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251520" y="6021288"/>
            <a:ext cx="99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Too little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 rot="218736">
            <a:off x="1059484" y="3132551"/>
            <a:ext cx="6552632" cy="707886"/>
          </a:xfrm>
          <a:prstGeom prst="rect">
            <a:avLst/>
          </a:prstGeom>
          <a:solidFill>
            <a:srgbClr val="006600"/>
          </a:solidFill>
          <a:ln>
            <a:solidFill>
              <a:srgbClr val="99FF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What’s the story?</a:t>
            </a:r>
            <a:endParaRPr lang="en-GB" sz="40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49570" y="644853"/>
            <a:ext cx="4896544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The big picture ...</a:t>
            </a:r>
            <a:endParaRPr lang="en-GB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060848"/>
            <a:ext cx="8496944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LO: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To use a systematic method to solve an equation to a given degree of accuracy </a:t>
            </a:r>
            <a:endParaRPr lang="en-GB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2780928"/>
            <a:ext cx="8496944" cy="17543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MUST: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round numbers to a given number of decimal places.</a:t>
            </a:r>
          </a:p>
          <a:p>
            <a:endParaRPr lang="en-GB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SHOULD: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apply the trial and improvement process.</a:t>
            </a:r>
          </a:p>
          <a:p>
            <a:endParaRPr lang="en-GB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COULD: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justify your solution to an examination question.</a:t>
            </a:r>
            <a:endParaRPr lang="en-GB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45666" y="579599"/>
            <a:ext cx="6489714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Get your brain into gear...</a:t>
            </a:r>
            <a:endParaRPr lang="en-GB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06084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(a) Write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these numbers correct to 1 decimal place: 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4.613 		2.157 		1.498 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(b) Work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out the value of     x</a:t>
            </a:r>
            <a:r>
              <a:rPr lang="en-GB" sz="2800" baseline="300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- 3x    when 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i)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 = 1 		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ii)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52109" y="696082"/>
            <a:ext cx="386029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99FFCC"/>
                </a:solidFill>
              </a:rPr>
              <a:t>The maths bit...</a:t>
            </a:r>
            <a:endParaRPr lang="en-GB" sz="4400" b="1" dirty="0">
              <a:solidFill>
                <a:srgbClr val="99FF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844824"/>
            <a:ext cx="88924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Show that the equation x</a:t>
            </a:r>
            <a:r>
              <a:rPr lang="en-GB" sz="2000" baseline="30000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2x = 15 as a solution between 2 and 3</a:t>
            </a:r>
          </a:p>
          <a:p>
            <a:endParaRPr lang="en-GB" sz="2000" dirty="0">
              <a:solidFill>
                <a:schemeClr val="accent6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 a trial and improvement method to find the solution to 1 </a:t>
            </a:r>
            <a:r>
              <a:rPr lang="en-GB" sz="2000" dirty="0" err="1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d.p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GB" sz="2000" dirty="0">
              <a:solidFill>
                <a:schemeClr val="accent6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7704" y="3068960"/>
            <a:ext cx="0" cy="331236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827584" y="3068960"/>
            <a:ext cx="7200800" cy="3312368"/>
            <a:chOff x="827584" y="3068960"/>
            <a:chExt cx="7200800" cy="3312368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5796136" y="3068960"/>
              <a:ext cx="0" cy="3312368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27584" y="3429000"/>
              <a:ext cx="7200800" cy="838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44117" y="548355"/>
            <a:ext cx="7121707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Demonstrate your learning...</a:t>
            </a:r>
            <a:endParaRPr lang="en-GB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2132856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Q1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	x</a:t>
            </a:r>
            <a:r>
              <a:rPr lang="en-GB" sz="2400" baseline="300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- 5x = 8 has a solution between 2 and 3. Find this 	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solution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correct to 1 decimal place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Q2. 	x</a:t>
            </a:r>
            <a:r>
              <a:rPr lang="en-GB" sz="2400" baseline="300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x = 90 has a solution between 4 and 5. Find this 	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solution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correct to 1 decimal place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Q3. 	x</a:t>
            </a:r>
            <a:r>
              <a:rPr lang="en-GB" sz="2400" baseline="300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56 has a solution between 3 and 4  Find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this 	solution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correct to 1 decimal 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45666" y="579599"/>
            <a:ext cx="6489714" cy="76944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FFCC"/>
                </a:solidFill>
              </a:rPr>
              <a:t>Review your learning...</a:t>
            </a:r>
            <a:endParaRPr lang="en-GB" sz="4400" b="1" dirty="0">
              <a:solidFill>
                <a:srgbClr val="FFFF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1196752"/>
            <a:ext cx="2992303" cy="52322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FF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Exam questions...</a:t>
            </a:r>
            <a:endParaRPr lang="en-GB" sz="2800" dirty="0">
              <a:solidFill>
                <a:srgbClr val="FFFFC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2136339"/>
            <a:ext cx="864096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Q1.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x</a:t>
            </a:r>
            <a:r>
              <a:rPr lang="en-GB" sz="2400" baseline="300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+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67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has a solution between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and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Find this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solution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correct to 1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decimal places</a:t>
            </a:r>
          </a:p>
          <a:p>
            <a:endParaRPr lang="en-GB" sz="2400" dirty="0">
              <a:solidFill>
                <a:schemeClr val="accent4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sz="2400" dirty="0">
              <a:solidFill>
                <a:schemeClr val="accent4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Q2.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 trial and improvement to find a solution, to 1 decimal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place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of the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equation 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³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 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100.  Show all your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trials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the table</a:t>
            </a:r>
            <a:endParaRPr lang="en-GB" sz="2400" dirty="0">
              <a:solidFill>
                <a:schemeClr val="accent4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259536">
            <a:off x="349570" y="644853"/>
            <a:ext cx="4896544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The big picture ...</a:t>
            </a:r>
            <a:endParaRPr lang="en-GB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060848"/>
            <a:ext cx="8496944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LO: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To use a systematic method to solve an equation to a given degree of accuracy </a:t>
            </a:r>
            <a:endParaRPr lang="en-GB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2780928"/>
            <a:ext cx="8496944" cy="17543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MUST: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round numbers to a given number of decimal places.</a:t>
            </a:r>
          </a:p>
          <a:p>
            <a:endParaRPr lang="en-GB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SHOULD: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apply the trial and improvement process.</a:t>
            </a:r>
          </a:p>
          <a:p>
            <a:endParaRPr lang="en-GB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COULD: </a:t>
            </a:r>
            <a:r>
              <a:rPr lang="en-GB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 able to justify your solution to an examination question.</a:t>
            </a:r>
            <a:endParaRPr lang="en-GB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217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Trinity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MuldowneyM</dc:creator>
  <cp:lastModifiedBy>MuldowneyM</cp:lastModifiedBy>
  <cp:revision>9</cp:revision>
  <dcterms:created xsi:type="dcterms:W3CDTF">2012-11-17T20:44:05Z</dcterms:created>
  <dcterms:modified xsi:type="dcterms:W3CDTF">2012-11-17T22:04:33Z</dcterms:modified>
</cp:coreProperties>
</file>